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6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0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3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2303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27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67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3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71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3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9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8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2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5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1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2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92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Virtually yours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632201"/>
            <a:ext cx="9958647" cy="124737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(English) </a:t>
            </a:r>
            <a:r>
              <a:rPr lang="en-US" sz="3600" dirty="0" smtClean="0"/>
              <a:t>Language Learning with Virtual Labs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575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658" y="191193"/>
            <a:ext cx="9343506" cy="1188720"/>
          </a:xfrm>
        </p:spPr>
        <p:txBody>
          <a:bodyPr/>
          <a:lstStyle/>
          <a:p>
            <a:r>
              <a:rPr lang="en-US" dirty="0" smtClean="0"/>
              <a:t>What is virtual lab </a:t>
            </a:r>
            <a:r>
              <a:rPr lang="en-US" dirty="0" err="1" smtClean="0"/>
              <a:t>afterall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30531"/>
            <a:ext cx="10820400" cy="5453149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VIRTUAL </a:t>
            </a:r>
          </a:p>
          <a:p>
            <a:r>
              <a:rPr lang="en-US" sz="2600" dirty="0" smtClean="0"/>
              <a:t>-</a:t>
            </a:r>
            <a:r>
              <a:rPr lang="en-US" sz="2600" dirty="0" err="1" smtClean="0"/>
              <a:t>Virtualis</a:t>
            </a:r>
            <a:r>
              <a:rPr lang="en-US" sz="2600" dirty="0" smtClean="0"/>
              <a:t> (Latin) – “excellence, potency, efficacy” -14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c – “Virtue”</a:t>
            </a:r>
          </a:p>
          <a:p>
            <a:r>
              <a:rPr lang="en-US" sz="2600" dirty="0" smtClean="0"/>
              <a:t>“being something in essence or effect, though not in actually or in fact” – 15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century – via </a:t>
            </a:r>
            <a:r>
              <a:rPr lang="en-US" sz="2600" dirty="0"/>
              <a:t>sense of "capable of producing a certain effect" (early 15c.)</a:t>
            </a:r>
            <a:endParaRPr lang="en-US" sz="2600" dirty="0" smtClean="0"/>
          </a:p>
          <a:p>
            <a:r>
              <a:rPr lang="en-US" sz="2600" dirty="0"/>
              <a:t>Computer sense of "not physically existing but made to appear by software" </a:t>
            </a:r>
            <a:r>
              <a:rPr lang="en-US" sz="2600" dirty="0"/>
              <a:t>-</a:t>
            </a:r>
            <a:r>
              <a:rPr lang="en-US" sz="2600" dirty="0" smtClean="0"/>
              <a:t> </a:t>
            </a:r>
            <a:r>
              <a:rPr lang="en-US" sz="2600" dirty="0"/>
              <a:t>1959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 smtClean="0"/>
              <a:t>LABORATORY </a:t>
            </a:r>
          </a:p>
          <a:p>
            <a:r>
              <a:rPr lang="en-US" sz="2600" dirty="0" err="1" smtClean="0"/>
              <a:t>Laboratorium</a:t>
            </a:r>
            <a:r>
              <a:rPr lang="en-US" sz="2600" dirty="0" smtClean="0"/>
              <a:t> (Med. Latin) – “a place for </a:t>
            </a:r>
            <a:r>
              <a:rPr lang="en-US" sz="2600" dirty="0" err="1" smtClean="0"/>
              <a:t>labour</a:t>
            </a:r>
            <a:r>
              <a:rPr lang="en-US" sz="2600" dirty="0" smtClean="0"/>
              <a:t> or work” (from </a:t>
            </a:r>
            <a:r>
              <a:rPr lang="en-US" sz="2600" dirty="0" err="1" smtClean="0"/>
              <a:t>laborare</a:t>
            </a:r>
            <a:r>
              <a:rPr lang="en-US" sz="2600" dirty="0" smtClean="0"/>
              <a:t>- labor)</a:t>
            </a:r>
          </a:p>
          <a:p>
            <a:r>
              <a:rPr lang="en-US" sz="2600" dirty="0"/>
              <a:t>"room or building set apart for scientific </a:t>
            </a:r>
            <a:r>
              <a:rPr lang="en-US" sz="2600" dirty="0" smtClean="0"/>
              <a:t>experiments” – 16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c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need of VL for language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LSRW (Listening, Speaking, Reading, Writing) methodology of learning language </a:t>
            </a:r>
          </a:p>
          <a:p>
            <a:r>
              <a:rPr lang="en-US" sz="2800" dirty="0" smtClean="0"/>
              <a:t>Language labs can assist with all four skills </a:t>
            </a:r>
          </a:p>
          <a:p>
            <a:r>
              <a:rPr lang="en-US" sz="2800" dirty="0" smtClean="0"/>
              <a:t>Can be used on the go </a:t>
            </a:r>
          </a:p>
          <a:p>
            <a:r>
              <a:rPr lang="en-US" sz="2800" dirty="0" smtClean="0"/>
              <a:t>Repetition, practice, instant feedback </a:t>
            </a:r>
          </a:p>
          <a:p>
            <a:r>
              <a:rPr lang="en-US" sz="2800" dirty="0" smtClean="0"/>
              <a:t>Performance analysis would help practice better, as well as help in better module preparation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392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Harnessing the fun element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Real time quizzing </a:t>
            </a:r>
          </a:p>
          <a:p>
            <a:r>
              <a:rPr lang="en-US" sz="3200" dirty="0" smtClean="0"/>
              <a:t>Role play videos </a:t>
            </a:r>
          </a:p>
          <a:p>
            <a:r>
              <a:rPr lang="en-US" sz="3200" dirty="0" smtClean="0"/>
              <a:t>Gaming </a:t>
            </a:r>
          </a:p>
          <a:p>
            <a:r>
              <a:rPr lang="en-US" sz="3200" dirty="0" smtClean="0"/>
              <a:t>Art Integrated language learning – </a:t>
            </a:r>
            <a:r>
              <a:rPr lang="en-US" sz="3200" dirty="0" err="1" smtClean="0"/>
              <a:t>eg</a:t>
            </a:r>
            <a:r>
              <a:rPr lang="en-US" sz="3200" dirty="0" smtClean="0"/>
              <a:t> Preposition</a:t>
            </a:r>
          </a:p>
          <a:p>
            <a:r>
              <a:rPr lang="en-US" sz="3200" dirty="0" smtClean="0"/>
              <a:t>Interdisciplinary learning – historical/ </a:t>
            </a:r>
            <a:r>
              <a:rPr lang="en-US" sz="3200" dirty="0" err="1" smtClean="0"/>
              <a:t>georgraphical</a:t>
            </a:r>
            <a:r>
              <a:rPr lang="en-US" sz="3200" dirty="0" smtClean="0"/>
              <a:t> mapping </a:t>
            </a:r>
          </a:p>
          <a:p>
            <a:pPr algn="ctr"/>
            <a:r>
              <a:rPr lang="en-US" sz="3200" dirty="0" smtClean="0"/>
              <a:t>Collaborative learning and creating – </a:t>
            </a:r>
            <a:r>
              <a:rPr lang="en-US" sz="3200" dirty="0" err="1" smtClean="0"/>
              <a:t>eg</a:t>
            </a:r>
            <a:r>
              <a:rPr lang="en-US" sz="3200" dirty="0" smtClean="0"/>
              <a:t>. writing a story/ poem together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270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bigger picture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Language Lab is not merely a defined software lab </a:t>
            </a:r>
          </a:p>
          <a:p>
            <a:r>
              <a:rPr lang="en-US" sz="3200" dirty="0" smtClean="0"/>
              <a:t>Online archives – Google Books, Archive.org </a:t>
            </a:r>
          </a:p>
          <a:p>
            <a:r>
              <a:rPr lang="en-US" sz="3200" dirty="0" smtClean="0"/>
              <a:t>Roots of words – Etymonline.com </a:t>
            </a:r>
          </a:p>
          <a:p>
            <a:r>
              <a:rPr lang="en-US" sz="3200" dirty="0" smtClean="0"/>
              <a:t>TV shows – Mind Your Language (1977), </a:t>
            </a:r>
            <a:r>
              <a:rPr lang="en-US" sz="3200" dirty="0" err="1" smtClean="0"/>
              <a:t>Mr</a:t>
            </a:r>
            <a:r>
              <a:rPr lang="en-US" sz="3200" dirty="0" smtClean="0"/>
              <a:t> Iglesias (2019) </a:t>
            </a:r>
          </a:p>
        </p:txBody>
      </p:sp>
    </p:spTree>
    <p:extLst>
      <p:ext uri="{BB962C8B-B14F-4D97-AF65-F5344CB8AC3E}">
        <p14:creationId xmlns:p14="http://schemas.microsoft.com/office/powerpoint/2010/main" val="121071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humanities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Machine learning and adaptation to improve pronunciation, diction ; as also innovation in these areas </a:t>
            </a:r>
          </a:p>
          <a:p>
            <a:r>
              <a:rPr lang="en-US" sz="2800" dirty="0" smtClean="0"/>
              <a:t>Machine learning for individual attention </a:t>
            </a:r>
          </a:p>
          <a:p>
            <a:r>
              <a:rPr lang="en-US" sz="2800" dirty="0" smtClean="0"/>
              <a:t>Data mining for linguistic trends and literary trends </a:t>
            </a:r>
          </a:p>
          <a:p>
            <a:r>
              <a:rPr lang="en-US" sz="2800" dirty="0" smtClean="0"/>
              <a:t>Data mining for literary innovations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0596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Diksha’s</a:t>
            </a:r>
            <a:r>
              <a:rPr lang="en-US" dirty="0" smtClean="0"/>
              <a:t> virtual lab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Exercises </a:t>
            </a:r>
          </a:p>
          <a:p>
            <a:r>
              <a:rPr lang="en-US" sz="2800" dirty="0" smtClean="0"/>
              <a:t>Comprehension </a:t>
            </a:r>
          </a:p>
          <a:p>
            <a:r>
              <a:rPr lang="en-US" sz="2800" dirty="0" smtClean="0"/>
              <a:t>Art integrated learning </a:t>
            </a:r>
          </a:p>
          <a:p>
            <a:r>
              <a:rPr lang="en-US" sz="2800" dirty="0" smtClean="0"/>
              <a:t>Instant feedback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18315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122</TotalTime>
  <Words>303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Virtually yours </vt:lpstr>
      <vt:lpstr>What is virtual lab afterall?</vt:lpstr>
      <vt:lpstr>What’s the need of VL for language learning?</vt:lpstr>
      <vt:lpstr>Harnessing the fun element </vt:lpstr>
      <vt:lpstr>The bigger picture </vt:lpstr>
      <vt:lpstr>Digital humanities </vt:lpstr>
      <vt:lpstr>Diksha’s virtual lab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Virtually yours</dc:title>
  <dc:creator>Ciet</dc:creator>
  <cp:lastModifiedBy>Ciet</cp:lastModifiedBy>
  <cp:revision>8</cp:revision>
  <dcterms:created xsi:type="dcterms:W3CDTF">2023-07-12T10:55:52Z</dcterms:created>
  <dcterms:modified xsi:type="dcterms:W3CDTF">2023-07-13T09:49:50Z</dcterms:modified>
</cp:coreProperties>
</file>